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30"/>
  </p:notesMasterIdLst>
  <p:handoutMasterIdLst>
    <p:handoutMasterId r:id="rId31"/>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511" r:id="rId28"/>
    <p:sldId id="50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Lst>
        </p14:section>
        <p14:section name="Resources" id="{F0FB05A6-E94A-496D-92B4-3355DD6D21AF}">
          <p14:sldIdLst>
            <p14:sldId id="511"/>
          </p14:sldIdLst>
        </p14:section>
        <p14:section name="Conclusion" id="{1EB8832C-CECC-48AF-8BDB-6DDCF6FCD2DD}">
          <p14:sldIdLst>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65884" autoAdjust="0"/>
  </p:normalViewPr>
  <p:slideViewPr>
    <p:cSldViewPr snapToGrid="0">
      <p:cViewPr varScale="1">
        <p:scale>
          <a:sx n="77" d="100"/>
          <a:sy n="77" d="100"/>
        </p:scale>
        <p:origin x="54" y="132"/>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11:48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550415"/>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1" y="1866901"/>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27724617"/>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11747243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theme" Target="../theme/theme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 id="2147484566" r:id="rId27"/>
    <p:sldLayoutId id="2147484567" r:id="rId28"/>
    <p:sldLayoutId id="2147484568" r:id="rId29"/>
    <p:sldLayoutId id="2147484569" r:id="rId3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6.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1615827"/>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all our data in one place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615827"/>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215991"/>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4198</Words>
  <Application>Microsoft Office PowerPoint</Application>
  <PresentationFormat>Widescreen</PresentationFormat>
  <Paragraphs>454</Paragraphs>
  <Slides>23</Slides>
  <Notes>19</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23</vt:i4>
      </vt:variant>
    </vt:vector>
  </HeadingPairs>
  <TitlesOfParts>
    <vt:vector size="38"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2019-01-26T17:53:15Z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